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306" r:id="rId2"/>
    <p:sldId id="30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1" d="100"/>
          <a:sy n="71" d="100"/>
        </p:scale>
        <p:origin x="-462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hyperlink" Target="https://pps.kimc.ms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t="-18760" b="-14572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154890" y="1937111"/>
            <a:ext cx="2133110" cy="8349889"/>
          </a:xfrm>
          <a:custGeom>
            <a:avLst/>
            <a:gdLst/>
            <a:ahLst/>
            <a:cxnLst/>
            <a:rect l="l" t="t" r="r" b="b"/>
            <a:pathLst>
              <a:path w="2133110" h="8349889">
                <a:moveTo>
                  <a:pt x="0" y="0"/>
                </a:moveTo>
                <a:lnTo>
                  <a:pt x="2133110" y="0"/>
                </a:lnTo>
                <a:lnTo>
                  <a:pt x="2133110" y="8349889"/>
                </a:lnTo>
                <a:lnTo>
                  <a:pt x="0" y="8349889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l="-655555" t="-17612"/>
            </a:stretch>
          </a:blipFill>
        </p:spPr>
      </p:sp>
      <p:sp>
        <p:nvSpPr>
          <p:cNvPr id="14" name="TextBox 13"/>
          <p:cNvSpPr txBox="1"/>
          <p:nvPr/>
        </p:nvSpPr>
        <p:spPr>
          <a:xfrm>
            <a:off x="0" y="0"/>
            <a:ext cx="18288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r>
              <a:rPr lang="ru-RU" sz="4600" b="1" dirty="0" smtClean="0">
                <a:solidFill>
                  <a:schemeClr val="tx2"/>
                </a:solidFill>
                <a:cs typeface="Times New Roman" pitchFamily="18" charset="0"/>
              </a:rPr>
              <a:t>Платформа «Навигатор психологической помощи»</a:t>
            </a:r>
            <a:endParaRPr lang="ru-RU" sz="4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485900"/>
            <a:ext cx="3733800" cy="584775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https://pps.kimc.ms/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3" name="Picture 1" descr="C:\Users\Veshekova\Desktop\Свиридова\qr-code на Навигатор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2247900"/>
            <a:ext cx="6248400" cy="624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C:\Users\Veshekova\Desktop\Свиридова\15d70b56-a3ba-4e58-884c-196933b1f8c4.jpg"/>
          <p:cNvPicPr>
            <a:picLocks noChangeAspect="1" noChangeArrowheads="1"/>
          </p:cNvPicPr>
          <p:nvPr/>
        </p:nvPicPr>
        <p:blipFill>
          <a:blip r:embed="rId6"/>
          <a:srcRect l="13953" t="10523" r="13954" b="64884"/>
          <a:stretch>
            <a:fillRect/>
          </a:stretch>
        </p:blipFill>
        <p:spPr bwMode="auto">
          <a:xfrm>
            <a:off x="7068766" y="1638300"/>
            <a:ext cx="10969557" cy="8315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viridova\Desktop\Центр муниц псих службы\Экстр психол служба\Макет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5300"/>
            <a:ext cx="7772400" cy="906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59417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10</Words>
  <Application>Microsoft Office PowerPoint</Application>
  <PresentationFormat>Произвольный</PresentationFormat>
  <Paragraphs>3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Calibri</vt:lpstr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Семинар директоров общеобразовательных учреждений 19 октября 2023 г.</dc:title>
  <dc:creator>Администратор</dc:creator>
  <cp:lastModifiedBy>Радченко Елена Станиславна</cp:lastModifiedBy>
  <cp:revision>100</cp:revision>
  <dcterms:created xsi:type="dcterms:W3CDTF">2006-08-16T00:00:00Z</dcterms:created>
  <dcterms:modified xsi:type="dcterms:W3CDTF">2026-01-13T07:24:29Z</dcterms:modified>
  <dc:identifier>DAFxY6f3t10</dc:identifier>
</cp:coreProperties>
</file>